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68" r:id="rId7"/>
    <p:sldId id="259" r:id="rId8"/>
    <p:sldId id="260" r:id="rId9"/>
    <p:sldId id="261" r:id="rId10"/>
    <p:sldId id="262" r:id="rId11"/>
    <p:sldId id="264" r:id="rId12"/>
    <p:sldId id="263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Мастер-класс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</a:t>
            </a:r>
            <a:r>
              <a:rPr lang="ru-RU" b="1" dirty="0">
                <a:solidFill>
                  <a:srgbClr val="00B050"/>
                </a:solidFill>
              </a:rPr>
              <a:t>Степ-аэробика в физическом развитии дошкольников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Попова </a:t>
            </a:r>
            <a:r>
              <a:rPr lang="ru-RU" sz="2800" b="1" dirty="0" smtClean="0">
                <a:solidFill>
                  <a:srgbClr val="0070C0"/>
                </a:solidFill>
              </a:rPr>
              <a:t>Алла </a:t>
            </a:r>
            <a:r>
              <a:rPr lang="ru-RU" sz="2800" b="1" dirty="0" smtClean="0">
                <a:solidFill>
                  <a:srgbClr val="0070C0"/>
                </a:solidFill>
              </a:rPr>
              <a:t>Владимировна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Воспитатель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604067"/>
            <a:ext cx="651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МАДОУ «Детский сад № 347» </a:t>
            </a:r>
            <a:r>
              <a:rPr lang="ru-RU" sz="2800" b="1" dirty="0" err="1">
                <a:solidFill>
                  <a:srgbClr val="0070C0"/>
                </a:solidFill>
              </a:rPr>
              <a:t>г.Перми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t="31939" r="10363" b="19576"/>
          <a:stretch/>
        </p:blipFill>
        <p:spPr bwMode="auto">
          <a:xfrm>
            <a:off x="622610" y="4869160"/>
            <a:ext cx="3484483" cy="159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7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У 347\Desktop\попова ГМО 2016\slide_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8"/>
          <a:stretch/>
        </p:blipFill>
        <p:spPr bwMode="auto">
          <a:xfrm>
            <a:off x="143597" y="126473"/>
            <a:ext cx="8820891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ДОУ 347\Desktop\попова ГМО 2016\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0" y="256553"/>
            <a:ext cx="8568952" cy="64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У 347\Desktop\попова ГМО 2016\slide_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3"/>
          <a:stretch/>
        </p:blipFill>
        <p:spPr bwMode="auto">
          <a:xfrm>
            <a:off x="107504" y="187406"/>
            <a:ext cx="8856984" cy="648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Степ-аэробика в ДОУ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ДОУ 347\Desktop\попова ГМО 2016\LfMU3cfpF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407707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У 347\Desktop\попова ГМО 2016\s9IF-wUxIg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ОУ 347\Desktop\попова ГМО 2016\iidStezhg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058679"/>
            <a:ext cx="4188812" cy="31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347~1\AppData\Local\Temp\Rar$DI01.542\IMG_5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5047"/>
            <a:ext cx="4664644" cy="326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347~1\AppData\Local\Temp\Rar$DI07.247\IMG_56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4682"/>
          <a:stretch/>
        </p:blipFill>
        <p:spPr bwMode="auto">
          <a:xfrm>
            <a:off x="3674662" y="2852936"/>
            <a:ext cx="5217817" cy="36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Не забывайте, что ритмика и аэробные движения способствуют психологическому, физическому и творческому развитию ребенка!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t="31939" r="10363" b="19576"/>
          <a:stretch/>
        </p:blipFill>
        <p:spPr bwMode="auto">
          <a:xfrm>
            <a:off x="5076056" y="4869159"/>
            <a:ext cx="3484483" cy="159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73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АЭРОБИКА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1383"/>
            <a:ext cx="3315088" cy="220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83" y="1309936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- это </a:t>
            </a:r>
            <a:r>
              <a:rPr lang="ru-RU" sz="2800" b="1" dirty="0">
                <a:solidFill>
                  <a:srgbClr val="002060"/>
                </a:solidFill>
              </a:rPr>
              <a:t>система общеразвивающих и танцевальных </a:t>
            </a:r>
            <a:r>
              <a:rPr lang="ru-RU" sz="2800" b="1" dirty="0" smtClean="0">
                <a:solidFill>
                  <a:srgbClr val="002060"/>
                </a:solidFill>
              </a:rPr>
              <a:t>упражнений, выполняемых </a:t>
            </a:r>
            <a:r>
              <a:rPr lang="ru-RU" sz="2800" b="1" dirty="0">
                <a:solidFill>
                  <a:srgbClr val="002060"/>
                </a:solidFill>
              </a:rPr>
              <a:t>под музыкальное сопровождение, объединенных в непрерывный комплекс, который направлен на работу сердечно-сосудистой и дыхательной системы. </a:t>
            </a:r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Основной </a:t>
            </a:r>
            <a:r>
              <a:rPr lang="ru-RU" sz="2800" b="1" dirty="0">
                <a:solidFill>
                  <a:srgbClr val="002060"/>
                </a:solidFill>
              </a:rPr>
              <a:t>задачей аэробики  является общее оздоровление организма.</a:t>
            </a:r>
          </a:p>
        </p:txBody>
      </p:sp>
      <p:pic>
        <p:nvPicPr>
          <p:cNvPr id="6" name="Picture 5" descr="http://previews.123rf.com/images/pinkcoala/pinkcoala1411/pinkcoala141100005/33597081-Kids-aerobics-Contains-transparent-objects-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4621298"/>
            <a:ext cx="2390443" cy="168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Виды аэробики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Классическая</a:t>
            </a:r>
          </a:p>
          <a:p>
            <a:r>
              <a:rPr lang="ru-RU" dirty="0" smtClean="0"/>
              <a:t>Аква аэробика</a:t>
            </a:r>
          </a:p>
          <a:p>
            <a:r>
              <a:rPr lang="ru-RU" dirty="0" smtClean="0"/>
              <a:t>Танцевальная</a:t>
            </a:r>
          </a:p>
          <a:p>
            <a:r>
              <a:rPr lang="ru-RU" dirty="0" err="1" smtClean="0"/>
              <a:t>Фитбол</a:t>
            </a:r>
            <a:r>
              <a:rPr lang="ru-RU" dirty="0" smtClean="0"/>
              <a:t>-аэробика</a:t>
            </a:r>
          </a:p>
          <a:p>
            <a:r>
              <a:rPr lang="ru-RU" dirty="0" smtClean="0"/>
              <a:t>Силовая аэробика</a:t>
            </a:r>
          </a:p>
          <a:p>
            <a:r>
              <a:rPr lang="ru-RU" dirty="0" smtClean="0"/>
              <a:t>Спортивная аэробика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Степ-аэробика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ДОУ 347\Desktop\попова ГМО 2016\what-is-aerobic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5"/>
            <a:ext cx="6024115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83360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    </a:t>
            </a:r>
            <a:r>
              <a:rPr lang="ru-RU" sz="2800" b="1" dirty="0" smtClean="0">
                <a:solidFill>
                  <a:srgbClr val="FF0000"/>
                </a:solidFill>
              </a:rPr>
              <a:t>Степ-аэробика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– это ритмичные движения вверх и вниз по специальной степ-платформе, высота, которой меняется в зависимости от уровня сложности упражнений.</a:t>
            </a:r>
          </a:p>
        </p:txBody>
      </p:sp>
    </p:spTree>
    <p:extLst>
      <p:ext uri="{BB962C8B-B14F-4D97-AF65-F5344CB8AC3E}">
        <p14:creationId xmlns:p14="http://schemas.microsoft.com/office/powerpoint/2010/main" val="39314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Степ-аэробика в ДОУ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ДОУ 347\Desktop\попова ГМО 2016\LfMU3cfpF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407707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У 347\Desktop\попова ГМО 2016\s9IF-wUxIg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ОУ 347\Desktop\попова ГМО 2016\iidStezhg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058679"/>
            <a:ext cx="4188812" cy="31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347~1\AppData\Local\Temp\Rar$DI01.542\IMG_5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5047"/>
            <a:ext cx="4664644" cy="326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347~1\AppData\Local\Temp\Rar$DI07.247\IMG_56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4682"/>
          <a:stretch/>
        </p:blipFill>
        <p:spPr bwMode="auto">
          <a:xfrm>
            <a:off x="3674662" y="2852936"/>
            <a:ext cx="5217817" cy="36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5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У 347\Desktop\попова ГМО 2016\slide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1"/>
          <a:stretch/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ОУ 347\Desktop\попова ГМО 2016\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У 347\Desktop\попова ГМО 2016\slide_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6"/>
          <a:stretch/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113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Мастер-класс  «Степ-аэробика в физическом развитии дошкольников»</vt:lpstr>
      <vt:lpstr>АЭРОБИКА</vt:lpstr>
      <vt:lpstr>Виды аэробики</vt:lpstr>
      <vt:lpstr>Степ-аэробика</vt:lpstr>
      <vt:lpstr>Степ-аэробика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Степ-аэробика в ДОУ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«Степ-аэробика в физическом развитии дошкольников»</dc:title>
  <dc:creator>ДОУ 347</dc:creator>
  <cp:lastModifiedBy>Алла</cp:lastModifiedBy>
  <cp:revision>7</cp:revision>
  <dcterms:created xsi:type="dcterms:W3CDTF">2016-11-07T12:37:55Z</dcterms:created>
  <dcterms:modified xsi:type="dcterms:W3CDTF">2017-04-01T15:30:32Z</dcterms:modified>
</cp:coreProperties>
</file>